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32918400" cy="43891200"/>
  <p:notesSz cx="6715125" cy="9239250"/>
  <p:defaultTextStyle>
    <a:defPPr>
      <a:defRPr lang="en-US"/>
    </a:defPPr>
    <a:lvl1pPr algn="ctr" rtl="0" fontAlgn="base">
      <a:spcBef>
        <a:spcPct val="0"/>
      </a:spcBef>
      <a:spcAft>
        <a:spcPct val="0"/>
      </a:spcAft>
      <a:defRPr sz="8623" kern="1200">
        <a:solidFill>
          <a:schemeClr val="tx1"/>
        </a:solidFill>
        <a:latin typeface="Arial" charset="0"/>
        <a:ea typeface="+mn-ea"/>
        <a:cs typeface="+mn-cs"/>
      </a:defRPr>
    </a:lvl1pPr>
    <a:lvl2pPr marL="679719" algn="ctr" rtl="0" fontAlgn="base">
      <a:spcBef>
        <a:spcPct val="0"/>
      </a:spcBef>
      <a:spcAft>
        <a:spcPct val="0"/>
      </a:spcAft>
      <a:defRPr sz="8623" kern="1200">
        <a:solidFill>
          <a:schemeClr val="tx1"/>
        </a:solidFill>
        <a:latin typeface="Arial" charset="0"/>
        <a:ea typeface="+mn-ea"/>
        <a:cs typeface="+mn-cs"/>
      </a:defRPr>
    </a:lvl2pPr>
    <a:lvl3pPr marL="1359438" algn="ctr" rtl="0" fontAlgn="base">
      <a:spcBef>
        <a:spcPct val="0"/>
      </a:spcBef>
      <a:spcAft>
        <a:spcPct val="0"/>
      </a:spcAft>
      <a:defRPr sz="8623" kern="1200">
        <a:solidFill>
          <a:schemeClr val="tx1"/>
        </a:solidFill>
        <a:latin typeface="Arial" charset="0"/>
        <a:ea typeface="+mn-ea"/>
        <a:cs typeface="+mn-cs"/>
      </a:defRPr>
    </a:lvl3pPr>
    <a:lvl4pPr marL="2039158" algn="ctr" rtl="0" fontAlgn="base">
      <a:spcBef>
        <a:spcPct val="0"/>
      </a:spcBef>
      <a:spcAft>
        <a:spcPct val="0"/>
      </a:spcAft>
      <a:defRPr sz="8623" kern="1200">
        <a:solidFill>
          <a:schemeClr val="tx1"/>
        </a:solidFill>
        <a:latin typeface="Arial" charset="0"/>
        <a:ea typeface="+mn-ea"/>
        <a:cs typeface="+mn-cs"/>
      </a:defRPr>
    </a:lvl4pPr>
    <a:lvl5pPr marL="2718877" algn="ctr" rtl="0" fontAlgn="base">
      <a:spcBef>
        <a:spcPct val="0"/>
      </a:spcBef>
      <a:spcAft>
        <a:spcPct val="0"/>
      </a:spcAft>
      <a:defRPr sz="8623" kern="1200">
        <a:solidFill>
          <a:schemeClr val="tx1"/>
        </a:solidFill>
        <a:latin typeface="Arial" charset="0"/>
        <a:ea typeface="+mn-ea"/>
        <a:cs typeface="+mn-cs"/>
      </a:defRPr>
    </a:lvl5pPr>
    <a:lvl6pPr marL="3398596" algn="l" defTabSz="1359438" rtl="0" eaLnBrk="1" latinLnBrk="0" hangingPunct="1">
      <a:defRPr sz="8623" kern="1200">
        <a:solidFill>
          <a:schemeClr val="tx1"/>
        </a:solidFill>
        <a:latin typeface="Arial" charset="0"/>
        <a:ea typeface="+mn-ea"/>
        <a:cs typeface="+mn-cs"/>
      </a:defRPr>
    </a:lvl6pPr>
    <a:lvl7pPr marL="4078315" algn="l" defTabSz="1359438" rtl="0" eaLnBrk="1" latinLnBrk="0" hangingPunct="1">
      <a:defRPr sz="8623" kern="1200">
        <a:solidFill>
          <a:schemeClr val="tx1"/>
        </a:solidFill>
        <a:latin typeface="Arial" charset="0"/>
        <a:ea typeface="+mn-ea"/>
        <a:cs typeface="+mn-cs"/>
      </a:defRPr>
    </a:lvl7pPr>
    <a:lvl8pPr marL="4758035" algn="l" defTabSz="1359438" rtl="0" eaLnBrk="1" latinLnBrk="0" hangingPunct="1">
      <a:defRPr sz="8623" kern="1200">
        <a:solidFill>
          <a:schemeClr val="tx1"/>
        </a:solidFill>
        <a:latin typeface="Arial" charset="0"/>
        <a:ea typeface="+mn-ea"/>
        <a:cs typeface="+mn-cs"/>
      </a:defRPr>
    </a:lvl8pPr>
    <a:lvl9pPr marL="5437754" algn="l" defTabSz="1359438" rtl="0" eaLnBrk="1" latinLnBrk="0" hangingPunct="1">
      <a:defRPr sz="8623"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E703421B-ADEE-4C45-9C88-D7639772C82B}">
          <p14:sldIdLst>
            <p14:sldId id="257"/>
          </p14:sldIdLst>
        </p14:section>
      </p14:sectionLst>
    </p:ext>
    <p:ext uri="{EFAFB233-063F-42B5-8137-9DF3F51BA10A}">
      <p15:sldGuideLst xmlns:p15="http://schemas.microsoft.com/office/powerpoint/2012/main">
        <p15:guide id="1" orient="horz" pos="6414" userDrawn="1">
          <p15:clr>
            <a:srgbClr val="A4A3A4"/>
          </p15:clr>
        </p15:guide>
        <p15:guide id="2" orient="horz" pos="26927" userDrawn="1">
          <p15:clr>
            <a:srgbClr val="A4A3A4"/>
          </p15:clr>
        </p15:guide>
        <p15:guide id="3" orient="horz" pos="2863" userDrawn="1">
          <p15:clr>
            <a:srgbClr val="A4A3A4"/>
          </p15:clr>
        </p15:guide>
        <p15:guide id="4" pos="103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93C6FF"/>
    <a:srgbClr val="6DB3FF"/>
    <a:srgbClr val="B3D7FF"/>
    <a:srgbClr val="FEBD76"/>
    <a:srgbClr val="01A301"/>
    <a:srgbClr val="FF3F3F"/>
    <a:srgbClr val="FE863C"/>
    <a:srgbClr val="FFE697"/>
    <a:srgbClr val="F9A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55" autoAdjust="0"/>
    <p:restoredTop sz="95256" autoAdjust="0"/>
  </p:normalViewPr>
  <p:slideViewPr>
    <p:cSldViewPr snapToGrid="0" showGuides="1">
      <p:cViewPr>
        <p:scale>
          <a:sx n="33" d="100"/>
          <a:sy n="33" d="100"/>
        </p:scale>
        <p:origin x="29" y="-2861"/>
      </p:cViewPr>
      <p:guideLst>
        <p:guide orient="horz" pos="6414"/>
        <p:guide orient="horz" pos="26927"/>
        <p:guide orient="horz" pos="2863"/>
        <p:guide pos="1036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058988" y="692150"/>
            <a:ext cx="2598737"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65DA07E-465E-4553-A51E-2A5FA60BC036}" type="slidenum">
              <a:rPr lang="en-US" altLang="en-US"/>
              <a:pPr/>
              <a:t>‹#›</a:t>
            </a:fld>
            <a:endParaRPr lang="en-US" altLang="en-US"/>
          </a:p>
        </p:txBody>
      </p:sp>
    </p:spTree>
    <p:extLst>
      <p:ext uri="{BB962C8B-B14F-4D97-AF65-F5344CB8AC3E}">
        <p14:creationId xmlns:p14="http://schemas.microsoft.com/office/powerpoint/2010/main" val="22116547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784" kern="1200">
        <a:solidFill>
          <a:schemeClr val="tx1"/>
        </a:solidFill>
        <a:latin typeface="Arial" charset="0"/>
        <a:ea typeface="+mn-ea"/>
        <a:cs typeface="+mn-cs"/>
      </a:defRPr>
    </a:lvl1pPr>
    <a:lvl2pPr marL="679719" algn="l" rtl="0" fontAlgn="base">
      <a:spcBef>
        <a:spcPct val="30000"/>
      </a:spcBef>
      <a:spcAft>
        <a:spcPct val="0"/>
      </a:spcAft>
      <a:defRPr sz="1784" kern="1200">
        <a:solidFill>
          <a:schemeClr val="tx1"/>
        </a:solidFill>
        <a:latin typeface="Arial" charset="0"/>
        <a:ea typeface="+mn-ea"/>
        <a:cs typeface="+mn-cs"/>
      </a:defRPr>
    </a:lvl2pPr>
    <a:lvl3pPr marL="1359438" algn="l" rtl="0" fontAlgn="base">
      <a:spcBef>
        <a:spcPct val="30000"/>
      </a:spcBef>
      <a:spcAft>
        <a:spcPct val="0"/>
      </a:spcAft>
      <a:defRPr sz="1784" kern="1200">
        <a:solidFill>
          <a:schemeClr val="tx1"/>
        </a:solidFill>
        <a:latin typeface="Arial" charset="0"/>
        <a:ea typeface="+mn-ea"/>
        <a:cs typeface="+mn-cs"/>
      </a:defRPr>
    </a:lvl3pPr>
    <a:lvl4pPr marL="2039158" algn="l" rtl="0" fontAlgn="base">
      <a:spcBef>
        <a:spcPct val="30000"/>
      </a:spcBef>
      <a:spcAft>
        <a:spcPct val="0"/>
      </a:spcAft>
      <a:defRPr sz="1784" kern="1200">
        <a:solidFill>
          <a:schemeClr val="tx1"/>
        </a:solidFill>
        <a:latin typeface="Arial" charset="0"/>
        <a:ea typeface="+mn-ea"/>
        <a:cs typeface="+mn-cs"/>
      </a:defRPr>
    </a:lvl4pPr>
    <a:lvl5pPr marL="2718877" algn="l" rtl="0" fontAlgn="base">
      <a:spcBef>
        <a:spcPct val="30000"/>
      </a:spcBef>
      <a:spcAft>
        <a:spcPct val="0"/>
      </a:spcAft>
      <a:defRPr sz="1784" kern="1200">
        <a:solidFill>
          <a:schemeClr val="tx1"/>
        </a:solidFill>
        <a:latin typeface="Arial" charset="0"/>
        <a:ea typeface="+mn-ea"/>
        <a:cs typeface="+mn-cs"/>
      </a:defRPr>
    </a:lvl5pPr>
    <a:lvl6pPr marL="3398596" algn="l" defTabSz="1359438" rtl="0" eaLnBrk="1" latinLnBrk="0" hangingPunct="1">
      <a:defRPr sz="1784" kern="1200">
        <a:solidFill>
          <a:schemeClr val="tx1"/>
        </a:solidFill>
        <a:latin typeface="+mn-lt"/>
        <a:ea typeface="+mn-ea"/>
        <a:cs typeface="+mn-cs"/>
      </a:defRPr>
    </a:lvl6pPr>
    <a:lvl7pPr marL="4078315" algn="l" defTabSz="1359438" rtl="0" eaLnBrk="1" latinLnBrk="0" hangingPunct="1">
      <a:defRPr sz="1784" kern="1200">
        <a:solidFill>
          <a:schemeClr val="tx1"/>
        </a:solidFill>
        <a:latin typeface="+mn-lt"/>
        <a:ea typeface="+mn-ea"/>
        <a:cs typeface="+mn-cs"/>
      </a:defRPr>
    </a:lvl7pPr>
    <a:lvl8pPr marL="4758035" algn="l" defTabSz="1359438" rtl="0" eaLnBrk="1" latinLnBrk="0" hangingPunct="1">
      <a:defRPr sz="1784" kern="1200">
        <a:solidFill>
          <a:schemeClr val="tx1"/>
        </a:solidFill>
        <a:latin typeface="+mn-lt"/>
        <a:ea typeface="+mn-ea"/>
        <a:cs typeface="+mn-cs"/>
      </a:defRPr>
    </a:lvl8pPr>
    <a:lvl9pPr marL="5437754" algn="l" defTabSz="1359438" rtl="0" eaLnBrk="1" latinLnBrk="0" hangingPunct="1">
      <a:defRPr sz="178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7183583"/>
            <a:ext cx="24688800" cy="15279832"/>
          </a:xfrm>
          <a:prstGeom prst="rect">
            <a:avLst/>
          </a:prstGeom>
        </p:spPr>
        <p:txBody>
          <a:bodyPr anchor="b"/>
          <a:lstStyle>
            <a:lvl1pPr algn="ctr">
              <a:defRPr sz="4909"/>
            </a:lvl1pPr>
          </a:lstStyle>
          <a:p>
            <a:r>
              <a:rPr lang="en-US"/>
              <a:t>Click to edit Master title style</a:t>
            </a:r>
          </a:p>
        </p:txBody>
      </p:sp>
      <p:sp>
        <p:nvSpPr>
          <p:cNvPr id="3" name="Subtitle 2"/>
          <p:cNvSpPr>
            <a:spLocks noGrp="1"/>
          </p:cNvSpPr>
          <p:nvPr>
            <p:ph type="subTitle" idx="1"/>
          </p:nvPr>
        </p:nvSpPr>
        <p:spPr>
          <a:xfrm>
            <a:off x="4114800" y="23052232"/>
            <a:ext cx="24688800" cy="10596995"/>
          </a:xfrm>
          <a:prstGeom prst="rect">
            <a:avLst/>
          </a:prstGeom>
        </p:spPr>
        <p:txBody>
          <a:bodyPr/>
          <a:lstStyle>
            <a:lvl1pPr marL="0" indent="0" algn="ctr">
              <a:buNone/>
              <a:defRPr sz="1964"/>
            </a:lvl1pPr>
            <a:lvl2pPr marL="374081" indent="0" algn="ctr">
              <a:buNone/>
              <a:defRPr sz="1636"/>
            </a:lvl2pPr>
            <a:lvl3pPr marL="748162" indent="0" algn="ctr">
              <a:buNone/>
              <a:defRPr sz="1473"/>
            </a:lvl3pPr>
            <a:lvl4pPr marL="1122243" indent="0" algn="ctr">
              <a:buNone/>
              <a:defRPr sz="1309"/>
            </a:lvl4pPr>
            <a:lvl5pPr marL="1496324" indent="0" algn="ctr">
              <a:buNone/>
              <a:defRPr sz="1309"/>
            </a:lvl5pPr>
            <a:lvl6pPr marL="1870405" indent="0" algn="ctr">
              <a:buNone/>
              <a:defRPr sz="1309"/>
            </a:lvl6pPr>
            <a:lvl7pPr marL="2244486" indent="0" algn="ctr">
              <a:buNone/>
              <a:defRPr sz="1309"/>
            </a:lvl7pPr>
            <a:lvl8pPr marL="2618567" indent="0" algn="ctr">
              <a:buNone/>
              <a:defRPr sz="1309"/>
            </a:lvl8pPr>
            <a:lvl9pPr marL="2992648" indent="0" algn="ctr">
              <a:buNone/>
              <a:defRPr sz="1309"/>
            </a:lvl9pPr>
          </a:lstStyle>
          <a:p>
            <a:r>
              <a:rPr lang="en-US"/>
              <a:t>Click to edit Master subtitle style</a:t>
            </a:r>
          </a:p>
        </p:txBody>
      </p:sp>
      <p:sp>
        <p:nvSpPr>
          <p:cNvPr id="4" name="Text Box 251"/>
          <p:cNvSpPr txBox="1">
            <a:spLocks noChangeArrowheads="1"/>
          </p:cNvSpPr>
          <p:nvPr userDrawn="1"/>
        </p:nvSpPr>
        <p:spPr bwMode="auto">
          <a:xfrm>
            <a:off x="913744" y="41600486"/>
            <a:ext cx="5385089" cy="2105458"/>
          </a:xfrm>
          <a:prstGeom prst="rect">
            <a:avLst/>
          </a:prstGeom>
          <a:solidFill>
            <a:srgbClr val="99CCFF"/>
          </a:solidFill>
          <a:ln>
            <a:noFill/>
          </a:ln>
          <a:effec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endParaRPr lang="en-US" altLang="en-US" sz="2291" dirty="0">
              <a:solidFill>
                <a:srgbClr val="000000"/>
              </a:solidFill>
            </a:endParaRPr>
          </a:p>
        </p:txBody>
      </p:sp>
    </p:spTree>
    <p:extLst>
      <p:ext uri="{BB962C8B-B14F-4D97-AF65-F5344CB8AC3E}">
        <p14:creationId xmlns:p14="http://schemas.microsoft.com/office/powerpoint/2010/main" val="19273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262621" y="11684578"/>
            <a:ext cx="28393159" cy="2784763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04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491" y="2336224"/>
            <a:ext cx="7098289" cy="3719599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262621" y="2336224"/>
            <a:ext cx="21170179" cy="3719599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65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262621" y="11684578"/>
            <a:ext cx="28393159"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39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736" y="10941628"/>
            <a:ext cx="28391860" cy="18258560"/>
          </a:xfrm>
          <a:prstGeom prst="rect">
            <a:avLst/>
          </a:prstGeom>
        </p:spPr>
        <p:txBody>
          <a:bodyPr anchor="b"/>
          <a:lstStyle>
            <a:lvl1pPr>
              <a:defRPr sz="4909"/>
            </a:lvl1pPr>
          </a:lstStyle>
          <a:p>
            <a:r>
              <a:rPr lang="en-US"/>
              <a:t>Click to edit Master title style</a:t>
            </a:r>
          </a:p>
        </p:txBody>
      </p:sp>
      <p:sp>
        <p:nvSpPr>
          <p:cNvPr id="3" name="Text Placeholder 2"/>
          <p:cNvSpPr>
            <a:spLocks noGrp="1"/>
          </p:cNvSpPr>
          <p:nvPr>
            <p:ph type="body" idx="1"/>
          </p:nvPr>
        </p:nvSpPr>
        <p:spPr>
          <a:xfrm>
            <a:off x="2245736" y="29373369"/>
            <a:ext cx="28391860" cy="9601200"/>
          </a:xfrm>
          <a:prstGeom prst="rect">
            <a:avLst/>
          </a:prstGeom>
        </p:spPr>
        <p:txBody>
          <a:bodyPr/>
          <a:lstStyle>
            <a:lvl1pPr marL="0" indent="0">
              <a:buNone/>
              <a:defRPr sz="1964"/>
            </a:lvl1pPr>
            <a:lvl2pPr marL="374081" indent="0">
              <a:buNone/>
              <a:defRPr sz="1636"/>
            </a:lvl2pPr>
            <a:lvl3pPr marL="748162" indent="0">
              <a:buNone/>
              <a:defRPr sz="1473"/>
            </a:lvl3pPr>
            <a:lvl4pPr marL="1122243" indent="0">
              <a:buNone/>
              <a:defRPr sz="1309"/>
            </a:lvl4pPr>
            <a:lvl5pPr marL="1496324" indent="0">
              <a:buNone/>
              <a:defRPr sz="1309"/>
            </a:lvl5pPr>
            <a:lvl6pPr marL="1870405" indent="0">
              <a:buNone/>
              <a:defRPr sz="1309"/>
            </a:lvl6pPr>
            <a:lvl7pPr marL="2244486" indent="0">
              <a:buNone/>
              <a:defRPr sz="1309"/>
            </a:lvl7pPr>
            <a:lvl8pPr marL="2618567" indent="0">
              <a:buNone/>
              <a:defRPr sz="1309"/>
            </a:lvl8pPr>
            <a:lvl9pPr marL="2992648" indent="0">
              <a:buNone/>
              <a:defRPr sz="1309"/>
            </a:lvl9pPr>
          </a:lstStyle>
          <a:p>
            <a:pPr lvl="0"/>
            <a:r>
              <a:rPr lang="en-US"/>
              <a:t>Click to edit Master text styles</a:t>
            </a:r>
          </a:p>
        </p:txBody>
      </p:sp>
    </p:spTree>
    <p:extLst>
      <p:ext uri="{BB962C8B-B14F-4D97-AF65-F5344CB8AC3E}">
        <p14:creationId xmlns:p14="http://schemas.microsoft.com/office/powerpoint/2010/main" val="383491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262621" y="11684578"/>
            <a:ext cx="14134234"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21546" y="11684578"/>
            <a:ext cx="14134234"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81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816" y="2336223"/>
            <a:ext cx="28391861" cy="848417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2267816" y="10759787"/>
            <a:ext cx="13925117" cy="5273386"/>
          </a:xfrm>
          <a:prstGeom prst="rect">
            <a:avLst/>
          </a:prstGeom>
        </p:spPr>
        <p:txBody>
          <a:bodyPr anchor="b"/>
          <a:lstStyle>
            <a:lvl1pPr marL="0" indent="0">
              <a:buNone/>
              <a:defRPr sz="1964" b="1"/>
            </a:lvl1pPr>
            <a:lvl2pPr marL="374081" indent="0">
              <a:buNone/>
              <a:defRPr sz="1636" b="1"/>
            </a:lvl2pPr>
            <a:lvl3pPr marL="748162" indent="0">
              <a:buNone/>
              <a:defRPr sz="1473" b="1"/>
            </a:lvl3pPr>
            <a:lvl4pPr marL="1122243" indent="0">
              <a:buNone/>
              <a:defRPr sz="1309" b="1"/>
            </a:lvl4pPr>
            <a:lvl5pPr marL="1496324" indent="0">
              <a:buNone/>
              <a:defRPr sz="1309" b="1"/>
            </a:lvl5pPr>
            <a:lvl6pPr marL="1870405" indent="0">
              <a:buNone/>
              <a:defRPr sz="1309" b="1"/>
            </a:lvl6pPr>
            <a:lvl7pPr marL="2244486" indent="0">
              <a:buNone/>
              <a:defRPr sz="1309" b="1"/>
            </a:lvl7pPr>
            <a:lvl8pPr marL="2618567" indent="0">
              <a:buNone/>
              <a:defRPr sz="1309" b="1"/>
            </a:lvl8pPr>
            <a:lvl9pPr marL="2992648" indent="0">
              <a:buNone/>
              <a:defRPr sz="1309" b="1"/>
            </a:lvl9pPr>
          </a:lstStyle>
          <a:p>
            <a:pPr lvl="0"/>
            <a:r>
              <a:rPr lang="en-US"/>
              <a:t>Click to edit Master text styles</a:t>
            </a:r>
          </a:p>
        </p:txBody>
      </p:sp>
      <p:sp>
        <p:nvSpPr>
          <p:cNvPr id="4" name="Content Placeholder 3"/>
          <p:cNvSpPr>
            <a:spLocks noGrp="1"/>
          </p:cNvSpPr>
          <p:nvPr>
            <p:ph sz="half" idx="2"/>
          </p:nvPr>
        </p:nvSpPr>
        <p:spPr>
          <a:xfrm>
            <a:off x="2267816" y="16033173"/>
            <a:ext cx="13925117" cy="235804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421" y="10759787"/>
            <a:ext cx="13995256" cy="5273386"/>
          </a:xfrm>
          <a:prstGeom prst="rect">
            <a:avLst/>
          </a:prstGeom>
        </p:spPr>
        <p:txBody>
          <a:bodyPr anchor="b"/>
          <a:lstStyle>
            <a:lvl1pPr marL="0" indent="0">
              <a:buNone/>
              <a:defRPr sz="1964" b="1"/>
            </a:lvl1pPr>
            <a:lvl2pPr marL="374081" indent="0">
              <a:buNone/>
              <a:defRPr sz="1636" b="1"/>
            </a:lvl2pPr>
            <a:lvl3pPr marL="748162" indent="0">
              <a:buNone/>
              <a:defRPr sz="1473" b="1"/>
            </a:lvl3pPr>
            <a:lvl4pPr marL="1122243" indent="0">
              <a:buNone/>
              <a:defRPr sz="1309" b="1"/>
            </a:lvl4pPr>
            <a:lvl5pPr marL="1496324" indent="0">
              <a:buNone/>
              <a:defRPr sz="1309" b="1"/>
            </a:lvl5pPr>
            <a:lvl6pPr marL="1870405" indent="0">
              <a:buNone/>
              <a:defRPr sz="1309" b="1"/>
            </a:lvl6pPr>
            <a:lvl7pPr marL="2244486" indent="0">
              <a:buNone/>
              <a:defRPr sz="1309" b="1"/>
            </a:lvl7pPr>
            <a:lvl8pPr marL="2618567" indent="0">
              <a:buNone/>
              <a:defRPr sz="1309" b="1"/>
            </a:lvl8pPr>
            <a:lvl9pPr marL="2992648" indent="0">
              <a:buNone/>
              <a:defRPr sz="1309" b="1"/>
            </a:lvl9pPr>
          </a:lstStyle>
          <a:p>
            <a:pPr lvl="0"/>
            <a:r>
              <a:rPr lang="en-US"/>
              <a:t>Click to edit Master text styles</a:t>
            </a:r>
          </a:p>
        </p:txBody>
      </p:sp>
      <p:sp>
        <p:nvSpPr>
          <p:cNvPr id="6" name="Content Placeholder 5"/>
          <p:cNvSpPr>
            <a:spLocks noGrp="1"/>
          </p:cNvSpPr>
          <p:nvPr>
            <p:ph sz="quarter" idx="4"/>
          </p:nvPr>
        </p:nvSpPr>
        <p:spPr>
          <a:xfrm>
            <a:off x="16664421" y="16033173"/>
            <a:ext cx="13995256" cy="235804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311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0309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817" y="2926773"/>
            <a:ext cx="10616911" cy="10240241"/>
          </a:xfrm>
          <a:prstGeom prst="rect">
            <a:avLst/>
          </a:prstGeom>
        </p:spPr>
        <p:txBody>
          <a:bodyPr anchor="b"/>
          <a:lstStyle>
            <a:lvl1pPr>
              <a:defRPr sz="2618"/>
            </a:lvl1pPr>
          </a:lstStyle>
          <a:p>
            <a:r>
              <a:rPr lang="en-US"/>
              <a:t>Click to edit Master title style</a:t>
            </a:r>
          </a:p>
        </p:txBody>
      </p:sp>
      <p:sp>
        <p:nvSpPr>
          <p:cNvPr id="3" name="Content Placeholder 2"/>
          <p:cNvSpPr>
            <a:spLocks noGrp="1"/>
          </p:cNvSpPr>
          <p:nvPr>
            <p:ph idx="1"/>
          </p:nvPr>
        </p:nvSpPr>
        <p:spPr>
          <a:xfrm>
            <a:off x="13995257" y="6319405"/>
            <a:ext cx="16664420" cy="31191777"/>
          </a:xfrm>
          <a:prstGeom prst="rect">
            <a:avLst/>
          </a:prstGeom>
        </p:spPr>
        <p:txBody>
          <a:bodyPr/>
          <a:lstStyle>
            <a:lvl1pPr>
              <a:defRPr sz="2618"/>
            </a:lvl1pPr>
            <a:lvl2pPr>
              <a:defRPr sz="2291"/>
            </a:lvl2pPr>
            <a:lvl3pPr>
              <a:defRPr sz="1964"/>
            </a:lvl3pPr>
            <a:lvl4pPr>
              <a:defRPr sz="1636"/>
            </a:lvl4pPr>
            <a:lvl5pPr>
              <a:defRPr sz="1636"/>
            </a:lvl5pPr>
            <a:lvl6pPr>
              <a:defRPr sz="1636"/>
            </a:lvl6pPr>
            <a:lvl7pPr>
              <a:defRPr sz="1636"/>
            </a:lvl7pPr>
            <a:lvl8pPr>
              <a:defRPr sz="1636"/>
            </a:lvl8pPr>
            <a:lvl9pPr>
              <a:defRPr sz="16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817" y="13167015"/>
            <a:ext cx="10616911" cy="24394391"/>
          </a:xfrm>
          <a:prstGeom prst="rect">
            <a:avLst/>
          </a:prstGeom>
        </p:spPr>
        <p:txBody>
          <a:bodyPr/>
          <a:lstStyle>
            <a:lvl1pPr marL="0" indent="0">
              <a:buNone/>
              <a:defRPr sz="1309"/>
            </a:lvl1pPr>
            <a:lvl2pPr marL="374081" indent="0">
              <a:buNone/>
              <a:defRPr sz="1145"/>
            </a:lvl2pPr>
            <a:lvl3pPr marL="748162" indent="0">
              <a:buNone/>
              <a:defRPr sz="982"/>
            </a:lvl3pPr>
            <a:lvl4pPr marL="1122243" indent="0">
              <a:buNone/>
              <a:defRPr sz="818"/>
            </a:lvl4pPr>
            <a:lvl5pPr marL="1496324" indent="0">
              <a:buNone/>
              <a:defRPr sz="818"/>
            </a:lvl5pPr>
            <a:lvl6pPr marL="1870405" indent="0">
              <a:buNone/>
              <a:defRPr sz="818"/>
            </a:lvl6pPr>
            <a:lvl7pPr marL="2244486" indent="0">
              <a:buNone/>
              <a:defRPr sz="818"/>
            </a:lvl7pPr>
            <a:lvl8pPr marL="2618567" indent="0">
              <a:buNone/>
              <a:defRPr sz="818"/>
            </a:lvl8pPr>
            <a:lvl9pPr marL="2992648" indent="0">
              <a:buNone/>
              <a:defRPr sz="818"/>
            </a:lvl9pPr>
          </a:lstStyle>
          <a:p>
            <a:pPr lvl="0"/>
            <a:r>
              <a:rPr lang="en-US"/>
              <a:t>Click to edit Master text styles</a:t>
            </a:r>
          </a:p>
        </p:txBody>
      </p:sp>
    </p:spTree>
    <p:extLst>
      <p:ext uri="{BB962C8B-B14F-4D97-AF65-F5344CB8AC3E}">
        <p14:creationId xmlns:p14="http://schemas.microsoft.com/office/powerpoint/2010/main" val="1863810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817" y="2926773"/>
            <a:ext cx="10616911" cy="10240241"/>
          </a:xfrm>
          <a:prstGeom prst="rect">
            <a:avLst/>
          </a:prstGeom>
        </p:spPr>
        <p:txBody>
          <a:bodyPr anchor="b"/>
          <a:lstStyle>
            <a:lvl1pPr>
              <a:defRPr sz="2618"/>
            </a:lvl1pPr>
          </a:lstStyle>
          <a:p>
            <a:r>
              <a:rPr lang="en-US"/>
              <a:t>Click to edit Master title style</a:t>
            </a:r>
          </a:p>
        </p:txBody>
      </p:sp>
      <p:sp>
        <p:nvSpPr>
          <p:cNvPr id="3" name="Picture Placeholder 2"/>
          <p:cNvSpPr>
            <a:spLocks noGrp="1"/>
          </p:cNvSpPr>
          <p:nvPr>
            <p:ph type="pic" idx="1"/>
          </p:nvPr>
        </p:nvSpPr>
        <p:spPr>
          <a:xfrm>
            <a:off x="13995257" y="6319405"/>
            <a:ext cx="16664420" cy="31191777"/>
          </a:xfrm>
          <a:prstGeom prst="rect">
            <a:avLst/>
          </a:prstGeom>
        </p:spPr>
        <p:txBody>
          <a:bodyPr/>
          <a:lstStyle>
            <a:lvl1pPr marL="0" indent="0">
              <a:buNone/>
              <a:defRPr sz="2618"/>
            </a:lvl1pPr>
            <a:lvl2pPr marL="374081" indent="0">
              <a:buNone/>
              <a:defRPr sz="2291"/>
            </a:lvl2pPr>
            <a:lvl3pPr marL="748162" indent="0">
              <a:buNone/>
              <a:defRPr sz="1964"/>
            </a:lvl3pPr>
            <a:lvl4pPr marL="1122243" indent="0">
              <a:buNone/>
              <a:defRPr sz="1636"/>
            </a:lvl4pPr>
            <a:lvl5pPr marL="1496324" indent="0">
              <a:buNone/>
              <a:defRPr sz="1636"/>
            </a:lvl5pPr>
            <a:lvl6pPr marL="1870405" indent="0">
              <a:buNone/>
              <a:defRPr sz="1636"/>
            </a:lvl6pPr>
            <a:lvl7pPr marL="2244486" indent="0">
              <a:buNone/>
              <a:defRPr sz="1636"/>
            </a:lvl7pPr>
            <a:lvl8pPr marL="2618567" indent="0">
              <a:buNone/>
              <a:defRPr sz="1636"/>
            </a:lvl8pPr>
            <a:lvl9pPr marL="2992648" indent="0">
              <a:buNone/>
              <a:defRPr sz="1636"/>
            </a:lvl9pPr>
          </a:lstStyle>
          <a:p>
            <a:endParaRPr lang="en-US"/>
          </a:p>
        </p:txBody>
      </p:sp>
      <p:sp>
        <p:nvSpPr>
          <p:cNvPr id="4" name="Text Placeholder 3"/>
          <p:cNvSpPr>
            <a:spLocks noGrp="1"/>
          </p:cNvSpPr>
          <p:nvPr>
            <p:ph type="body" sz="half" idx="2"/>
          </p:nvPr>
        </p:nvSpPr>
        <p:spPr>
          <a:xfrm>
            <a:off x="2267817" y="13167015"/>
            <a:ext cx="10616911" cy="24394391"/>
          </a:xfrm>
          <a:prstGeom prst="rect">
            <a:avLst/>
          </a:prstGeom>
        </p:spPr>
        <p:txBody>
          <a:bodyPr/>
          <a:lstStyle>
            <a:lvl1pPr marL="0" indent="0">
              <a:buNone/>
              <a:defRPr sz="1309"/>
            </a:lvl1pPr>
            <a:lvl2pPr marL="374081" indent="0">
              <a:buNone/>
              <a:defRPr sz="1145"/>
            </a:lvl2pPr>
            <a:lvl3pPr marL="748162" indent="0">
              <a:buNone/>
              <a:defRPr sz="982"/>
            </a:lvl3pPr>
            <a:lvl4pPr marL="1122243" indent="0">
              <a:buNone/>
              <a:defRPr sz="818"/>
            </a:lvl4pPr>
            <a:lvl5pPr marL="1496324" indent="0">
              <a:buNone/>
              <a:defRPr sz="818"/>
            </a:lvl5pPr>
            <a:lvl6pPr marL="1870405" indent="0">
              <a:buNone/>
              <a:defRPr sz="818"/>
            </a:lvl6pPr>
            <a:lvl7pPr marL="2244486" indent="0">
              <a:buNone/>
              <a:defRPr sz="818"/>
            </a:lvl7pPr>
            <a:lvl8pPr marL="2618567" indent="0">
              <a:buNone/>
              <a:defRPr sz="818"/>
            </a:lvl8pPr>
            <a:lvl9pPr marL="2992648" indent="0">
              <a:buNone/>
              <a:defRPr sz="818"/>
            </a:lvl9pPr>
          </a:lstStyle>
          <a:p>
            <a:pPr lvl="0"/>
            <a:r>
              <a:rPr lang="en-US"/>
              <a:t>Click to edit Master text styles</a:t>
            </a:r>
          </a:p>
        </p:txBody>
      </p:sp>
    </p:spTree>
    <p:extLst>
      <p:ext uri="{BB962C8B-B14F-4D97-AF65-F5344CB8AC3E}">
        <p14:creationId xmlns:p14="http://schemas.microsoft.com/office/powerpoint/2010/main" val="2255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F9E"/>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5981700"/>
            <a:ext cx="6881380" cy="3789391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875" tIns="171438" rIns="342875" bIns="342875"/>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endParaRPr lang="en-US" altLang="en-US" sz="3600">
              <a:solidFill>
                <a:srgbClr val="000000"/>
              </a:solidFill>
              <a:latin typeface="Impact" panose="020B0806030902050204" pitchFamily="34" charset="0"/>
            </a:endParaRPr>
          </a:p>
        </p:txBody>
      </p:sp>
      <p:sp>
        <p:nvSpPr>
          <p:cNvPr id="1032" name="Rectangle 8"/>
          <p:cNvSpPr>
            <a:spLocks noChangeArrowheads="1"/>
          </p:cNvSpPr>
          <p:nvPr userDrawn="1"/>
        </p:nvSpPr>
        <p:spPr bwMode="auto">
          <a:xfrm>
            <a:off x="6880081" y="1"/>
            <a:ext cx="26026630" cy="598343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4073" tIns="374073" rIns="374073" bIns="374073"/>
          <a:lstStyle/>
          <a:p>
            <a:pPr algn="l"/>
            <a:endParaRPr lang="en-US" sz="2618">
              <a:solidFill>
                <a:srgbClr val="000000"/>
              </a:solidFill>
              <a:latin typeface="Arial" panose="020B0604020202020204" pitchFamily="34" charset="0"/>
            </a:endParaRPr>
          </a:p>
        </p:txBody>
      </p:sp>
      <p:sp>
        <p:nvSpPr>
          <p:cNvPr id="1033" name="Rectangle 9"/>
          <p:cNvSpPr>
            <a:spLocks noChangeArrowheads="1"/>
          </p:cNvSpPr>
          <p:nvPr userDrawn="1"/>
        </p:nvSpPr>
        <p:spPr bwMode="auto">
          <a:xfrm>
            <a:off x="6880081" y="5981700"/>
            <a:ext cx="26026630" cy="3789391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4073" tIns="374073" rIns="374073" bIns="374073"/>
          <a:lstStyle/>
          <a:p>
            <a:pPr algn="l"/>
            <a:endParaRPr lang="en-US" sz="2618">
              <a:solidFill>
                <a:srgbClr val="000000"/>
              </a:solidFill>
              <a:latin typeface="Arial" panose="020B0604020202020204" pitchFamily="34" charset="0"/>
            </a:endParaRPr>
          </a:p>
        </p:txBody>
      </p:sp>
      <p:sp>
        <p:nvSpPr>
          <p:cNvPr id="1035" name="Line 11"/>
          <p:cNvSpPr>
            <a:spLocks noChangeShapeType="1"/>
          </p:cNvSpPr>
          <p:nvPr userDrawn="1"/>
        </p:nvSpPr>
        <p:spPr bwMode="auto">
          <a:xfrm>
            <a:off x="6880081" y="0"/>
            <a:ext cx="0" cy="43891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US" sz="2618">
              <a:solidFill>
                <a:srgbClr val="000000"/>
              </a:solidFill>
              <a:latin typeface="Arial" panose="020B0604020202020204" pitchFamily="34" charset="0"/>
            </a:endParaRPr>
          </a:p>
        </p:txBody>
      </p:sp>
      <p:sp>
        <p:nvSpPr>
          <p:cNvPr id="1036" name="Line 12"/>
          <p:cNvSpPr>
            <a:spLocks noChangeShapeType="1"/>
          </p:cNvSpPr>
          <p:nvPr userDrawn="1"/>
        </p:nvSpPr>
        <p:spPr bwMode="auto">
          <a:xfrm>
            <a:off x="0" y="5981700"/>
            <a:ext cx="3290800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US" sz="2618">
              <a:solidFill>
                <a:srgbClr val="000000"/>
              </a:solidFill>
              <a:latin typeface="Arial" panose="020B0604020202020204" pitchFamily="34" charset="0"/>
            </a:endParaRPr>
          </a:p>
        </p:txBody>
      </p:sp>
      <p:pic>
        <p:nvPicPr>
          <p:cNvPr id="1039" name="Picture 15" descr="PosterTemplateCopyrigh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008044" y="43309310"/>
            <a:ext cx="2865293" cy="32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587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291394" rtl="0" fontAlgn="base">
        <a:spcBef>
          <a:spcPct val="0"/>
        </a:spcBef>
        <a:spcAft>
          <a:spcPct val="0"/>
        </a:spcAft>
        <a:defRPr sz="15791" kern="1200">
          <a:solidFill>
            <a:schemeClr val="tx2"/>
          </a:solidFill>
          <a:latin typeface="+mj-lt"/>
          <a:ea typeface="+mj-ea"/>
          <a:cs typeface="+mj-cs"/>
        </a:defRPr>
      </a:lvl1pPr>
      <a:lvl2pPr algn="ctr" defTabSz="3291394" rtl="0" fontAlgn="base">
        <a:spcBef>
          <a:spcPct val="0"/>
        </a:spcBef>
        <a:spcAft>
          <a:spcPct val="0"/>
        </a:spcAft>
        <a:defRPr sz="15791">
          <a:solidFill>
            <a:schemeClr val="tx2"/>
          </a:solidFill>
          <a:latin typeface="Arial" panose="020B0604020202020204" pitchFamily="34" charset="0"/>
        </a:defRPr>
      </a:lvl2pPr>
      <a:lvl3pPr algn="ctr" defTabSz="3291394" rtl="0" fontAlgn="base">
        <a:spcBef>
          <a:spcPct val="0"/>
        </a:spcBef>
        <a:spcAft>
          <a:spcPct val="0"/>
        </a:spcAft>
        <a:defRPr sz="15791">
          <a:solidFill>
            <a:schemeClr val="tx2"/>
          </a:solidFill>
          <a:latin typeface="Arial" panose="020B0604020202020204" pitchFamily="34" charset="0"/>
        </a:defRPr>
      </a:lvl3pPr>
      <a:lvl4pPr algn="ctr" defTabSz="3291394" rtl="0" fontAlgn="base">
        <a:spcBef>
          <a:spcPct val="0"/>
        </a:spcBef>
        <a:spcAft>
          <a:spcPct val="0"/>
        </a:spcAft>
        <a:defRPr sz="15791">
          <a:solidFill>
            <a:schemeClr val="tx2"/>
          </a:solidFill>
          <a:latin typeface="Arial" panose="020B0604020202020204" pitchFamily="34" charset="0"/>
        </a:defRPr>
      </a:lvl4pPr>
      <a:lvl5pPr algn="ctr" defTabSz="3291394" rtl="0" fontAlgn="base">
        <a:spcBef>
          <a:spcPct val="0"/>
        </a:spcBef>
        <a:spcAft>
          <a:spcPct val="0"/>
        </a:spcAft>
        <a:defRPr sz="15791">
          <a:solidFill>
            <a:schemeClr val="tx2"/>
          </a:solidFill>
          <a:latin typeface="Arial" panose="020B0604020202020204" pitchFamily="34" charset="0"/>
        </a:defRPr>
      </a:lvl5pPr>
      <a:lvl6pPr marL="374081" algn="ctr" defTabSz="3291394" rtl="0" fontAlgn="base">
        <a:spcBef>
          <a:spcPct val="0"/>
        </a:spcBef>
        <a:spcAft>
          <a:spcPct val="0"/>
        </a:spcAft>
        <a:defRPr sz="15791">
          <a:solidFill>
            <a:schemeClr val="tx2"/>
          </a:solidFill>
          <a:latin typeface="Arial" panose="020B0604020202020204" pitchFamily="34" charset="0"/>
        </a:defRPr>
      </a:lvl6pPr>
      <a:lvl7pPr marL="748162" algn="ctr" defTabSz="3291394" rtl="0" fontAlgn="base">
        <a:spcBef>
          <a:spcPct val="0"/>
        </a:spcBef>
        <a:spcAft>
          <a:spcPct val="0"/>
        </a:spcAft>
        <a:defRPr sz="15791">
          <a:solidFill>
            <a:schemeClr val="tx2"/>
          </a:solidFill>
          <a:latin typeface="Arial" panose="020B0604020202020204" pitchFamily="34" charset="0"/>
        </a:defRPr>
      </a:lvl7pPr>
      <a:lvl8pPr marL="1122243" algn="ctr" defTabSz="3291394" rtl="0" fontAlgn="base">
        <a:spcBef>
          <a:spcPct val="0"/>
        </a:spcBef>
        <a:spcAft>
          <a:spcPct val="0"/>
        </a:spcAft>
        <a:defRPr sz="15791">
          <a:solidFill>
            <a:schemeClr val="tx2"/>
          </a:solidFill>
          <a:latin typeface="Arial" panose="020B0604020202020204" pitchFamily="34" charset="0"/>
        </a:defRPr>
      </a:lvl8pPr>
      <a:lvl9pPr marL="1496324" algn="ctr" defTabSz="3291394" rtl="0" fontAlgn="base">
        <a:spcBef>
          <a:spcPct val="0"/>
        </a:spcBef>
        <a:spcAft>
          <a:spcPct val="0"/>
        </a:spcAft>
        <a:defRPr sz="15791">
          <a:solidFill>
            <a:schemeClr val="tx2"/>
          </a:solidFill>
          <a:latin typeface="Arial" panose="020B0604020202020204" pitchFamily="34" charset="0"/>
        </a:defRPr>
      </a:lvl9pPr>
    </p:titleStyle>
    <p:bodyStyle>
      <a:lvl1pPr marL="1235247" indent="-1235247" algn="l" defTabSz="3291394" rtl="0" fontAlgn="base">
        <a:spcBef>
          <a:spcPct val="20000"/>
        </a:spcBef>
        <a:spcAft>
          <a:spcPct val="0"/>
        </a:spcAft>
        <a:buChar char="•"/>
        <a:defRPr sz="11537" kern="1200">
          <a:solidFill>
            <a:schemeClr val="tx1"/>
          </a:solidFill>
          <a:latin typeface="+mn-lt"/>
          <a:ea typeface="+mn-ea"/>
          <a:cs typeface="+mn-cs"/>
        </a:defRPr>
      </a:lvl1pPr>
      <a:lvl2pPr marL="2674420" indent="-1028723" algn="l" defTabSz="3291394" rtl="0" fontAlgn="base">
        <a:spcBef>
          <a:spcPct val="20000"/>
        </a:spcBef>
        <a:spcAft>
          <a:spcPct val="0"/>
        </a:spcAft>
        <a:buChar char="–"/>
        <a:defRPr sz="10064" kern="1200">
          <a:solidFill>
            <a:schemeClr val="tx1"/>
          </a:solidFill>
          <a:latin typeface="+mn-lt"/>
          <a:ea typeface="+mn-ea"/>
          <a:cs typeface="+mn-cs"/>
        </a:defRPr>
      </a:lvl2pPr>
      <a:lvl3pPr marL="4114891" indent="-823498" algn="l" defTabSz="3291394" rtl="0" fontAlgn="base">
        <a:spcBef>
          <a:spcPct val="20000"/>
        </a:spcBef>
        <a:spcAft>
          <a:spcPct val="0"/>
        </a:spcAft>
        <a:buChar char="•"/>
        <a:defRPr sz="8591" kern="1200">
          <a:solidFill>
            <a:schemeClr val="tx1"/>
          </a:solidFill>
          <a:latin typeface="+mn-lt"/>
          <a:ea typeface="+mn-ea"/>
          <a:cs typeface="+mn-cs"/>
        </a:defRPr>
      </a:lvl3pPr>
      <a:lvl4pPr marL="5760589" indent="-823498" algn="l" defTabSz="3291394" rtl="0" fontAlgn="base">
        <a:spcBef>
          <a:spcPct val="20000"/>
        </a:spcBef>
        <a:spcAft>
          <a:spcPct val="0"/>
        </a:spcAft>
        <a:buChar char="–"/>
        <a:defRPr sz="7200" kern="1200">
          <a:solidFill>
            <a:schemeClr val="tx1"/>
          </a:solidFill>
          <a:latin typeface="+mn-lt"/>
          <a:ea typeface="+mn-ea"/>
          <a:cs typeface="+mn-cs"/>
        </a:defRPr>
      </a:lvl4pPr>
      <a:lvl5pPr marL="7406285" indent="-822199" algn="l" defTabSz="3291394" rtl="0" fontAlgn="base">
        <a:spcBef>
          <a:spcPct val="20000"/>
        </a:spcBef>
        <a:spcAft>
          <a:spcPct val="0"/>
        </a:spcAft>
        <a:buChar char="»"/>
        <a:defRPr sz="7200" kern="1200">
          <a:solidFill>
            <a:schemeClr val="tx1"/>
          </a:solidFill>
          <a:latin typeface="+mn-lt"/>
          <a:ea typeface="+mn-ea"/>
          <a:cs typeface="+mn-cs"/>
        </a:defRPr>
      </a:lvl5pPr>
      <a:lvl6pPr marL="2057446"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6pPr>
      <a:lvl7pPr marL="2431527"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7pPr>
      <a:lvl8pPr marL="2805608"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8pPr>
      <a:lvl9pPr marL="3179689"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9pPr>
    </p:bodyStyle>
    <p:otherStyle>
      <a:defPPr>
        <a:defRPr lang="en-US"/>
      </a:defPPr>
      <a:lvl1pPr marL="0" algn="l" defTabSz="748162" rtl="0" eaLnBrk="1" latinLnBrk="0" hangingPunct="1">
        <a:defRPr sz="1473" kern="1200">
          <a:solidFill>
            <a:schemeClr val="tx1"/>
          </a:solidFill>
          <a:latin typeface="+mn-lt"/>
          <a:ea typeface="+mn-ea"/>
          <a:cs typeface="+mn-cs"/>
        </a:defRPr>
      </a:lvl1pPr>
      <a:lvl2pPr marL="374081" algn="l" defTabSz="748162" rtl="0" eaLnBrk="1" latinLnBrk="0" hangingPunct="1">
        <a:defRPr sz="1473" kern="1200">
          <a:solidFill>
            <a:schemeClr val="tx1"/>
          </a:solidFill>
          <a:latin typeface="+mn-lt"/>
          <a:ea typeface="+mn-ea"/>
          <a:cs typeface="+mn-cs"/>
        </a:defRPr>
      </a:lvl2pPr>
      <a:lvl3pPr marL="748162" algn="l" defTabSz="748162" rtl="0" eaLnBrk="1" latinLnBrk="0" hangingPunct="1">
        <a:defRPr sz="1473" kern="1200">
          <a:solidFill>
            <a:schemeClr val="tx1"/>
          </a:solidFill>
          <a:latin typeface="+mn-lt"/>
          <a:ea typeface="+mn-ea"/>
          <a:cs typeface="+mn-cs"/>
        </a:defRPr>
      </a:lvl3pPr>
      <a:lvl4pPr marL="1122243" algn="l" defTabSz="748162" rtl="0" eaLnBrk="1" latinLnBrk="0" hangingPunct="1">
        <a:defRPr sz="1473" kern="1200">
          <a:solidFill>
            <a:schemeClr val="tx1"/>
          </a:solidFill>
          <a:latin typeface="+mn-lt"/>
          <a:ea typeface="+mn-ea"/>
          <a:cs typeface="+mn-cs"/>
        </a:defRPr>
      </a:lvl4pPr>
      <a:lvl5pPr marL="1496324" algn="l" defTabSz="748162" rtl="0" eaLnBrk="1" latinLnBrk="0" hangingPunct="1">
        <a:defRPr sz="1473" kern="1200">
          <a:solidFill>
            <a:schemeClr val="tx1"/>
          </a:solidFill>
          <a:latin typeface="+mn-lt"/>
          <a:ea typeface="+mn-ea"/>
          <a:cs typeface="+mn-cs"/>
        </a:defRPr>
      </a:lvl5pPr>
      <a:lvl6pPr marL="1870405" algn="l" defTabSz="748162" rtl="0" eaLnBrk="1" latinLnBrk="0" hangingPunct="1">
        <a:defRPr sz="1473" kern="1200">
          <a:solidFill>
            <a:schemeClr val="tx1"/>
          </a:solidFill>
          <a:latin typeface="+mn-lt"/>
          <a:ea typeface="+mn-ea"/>
          <a:cs typeface="+mn-cs"/>
        </a:defRPr>
      </a:lvl6pPr>
      <a:lvl7pPr marL="2244486" algn="l" defTabSz="748162" rtl="0" eaLnBrk="1" latinLnBrk="0" hangingPunct="1">
        <a:defRPr sz="1473" kern="1200">
          <a:solidFill>
            <a:schemeClr val="tx1"/>
          </a:solidFill>
          <a:latin typeface="+mn-lt"/>
          <a:ea typeface="+mn-ea"/>
          <a:cs typeface="+mn-cs"/>
        </a:defRPr>
      </a:lvl7pPr>
      <a:lvl8pPr marL="2618567" algn="l" defTabSz="748162" rtl="0" eaLnBrk="1" latinLnBrk="0" hangingPunct="1">
        <a:defRPr sz="1473" kern="1200">
          <a:solidFill>
            <a:schemeClr val="tx1"/>
          </a:solidFill>
          <a:latin typeface="+mn-lt"/>
          <a:ea typeface="+mn-ea"/>
          <a:cs typeface="+mn-cs"/>
        </a:defRPr>
      </a:lvl8pPr>
      <a:lvl9pPr marL="2992648" algn="l" defTabSz="748162" rtl="0" eaLnBrk="1" latinLnBrk="0" hangingPunct="1">
        <a:defRPr sz="14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hyperlink" Target="https://doi.org/10.48550/arXiv.2007.14390" TargetMode="External"/><Relationship Id="rId21" Type="http://schemas.openxmlformats.org/officeDocument/2006/relationships/image" Target="../media/image15.png"/><Relationship Id="rId7" Type="http://schemas.openxmlformats.org/officeDocument/2006/relationships/hyperlink" Target="https://github.com/KaxitPandya/InverseDesign.git" TargetMode="Externa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hyperlink" Target="https://doi.org/10.1023/A:1025886025137" TargetMode="Externa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https://doi.org/10.48550/arXiv.2302.08888" TargetMode="External"/><Relationship Id="rId11" Type="http://schemas.openxmlformats.org/officeDocument/2006/relationships/image" Target="../media/image5.png"/><Relationship Id="rId5" Type="http://schemas.openxmlformats.org/officeDocument/2006/relationships/hyperlink" Target="https://www.mha.gov.in/en/page/zonal-council" TargetMode="External"/><Relationship Id="rId15" Type="http://schemas.openxmlformats.org/officeDocument/2006/relationships/image" Target="../media/image9.png"/><Relationship Id="rId10" Type="http://schemas.openxmlformats.org/officeDocument/2006/relationships/image" Target="../media/image4.png"/><Relationship Id="rId19" Type="http://schemas.openxmlformats.org/officeDocument/2006/relationships/image" Target="../media/image13.png"/><Relationship Id="rId4" Type="http://schemas.openxmlformats.org/officeDocument/2006/relationships/hyperlink" Target="https://doi.org/10.48550/arXiv.1812.06127" TargetMode="External"/><Relationship Id="rId9" Type="http://schemas.openxmlformats.org/officeDocument/2006/relationships/image" Target="../media/image3.png"/><Relationship Id="rId14" Type="http://schemas.openxmlformats.org/officeDocument/2006/relationships/image" Target="../media/image8.pn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 name="Text Box 185"/>
          <p:cNvSpPr txBox="1">
            <a:spLocks noChangeArrowheads="1"/>
          </p:cNvSpPr>
          <p:nvPr/>
        </p:nvSpPr>
        <p:spPr bwMode="auto">
          <a:xfrm>
            <a:off x="299207" y="7576660"/>
            <a:ext cx="5486400" cy="14521458"/>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spAutoFit/>
          </a:bodyPr>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sz="2800" b="1" i="1" dirty="0">
                <a:latin typeface="Times New Roman" panose="02020603050405020304" pitchFamily="18" charset="0"/>
                <a:cs typeface="Times New Roman" panose="02020603050405020304" pitchFamily="18" charset="0"/>
              </a:rPr>
              <a:t>Environmental monitoring often involves data collected from diverse sources, including drones capturing imagery and CSV files containing historical records. Federated Learning (FL) allows these decentralized data sources to collaborate without centralizing sensitive information, preserving data privacy and sovereignty.</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FL enables model training across multiple parties without sharing raw data, addressing concerns about data privacy and security. This is particularly important for sensitive environmental data, where privacy regulations and ethical considerations mandate protection against unauthorized access or misuse.</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By distributing model training across local devices or servers, Federated Learning reduces the need for centralized data processing and transmission. This enhances scalability and efficiency, enabling real-time analysis of large volumes of drone imagery and CSV data without incurring significant computational overhead.</a:t>
            </a:r>
          </a:p>
        </p:txBody>
      </p:sp>
      <p:sp>
        <p:nvSpPr>
          <p:cNvPr id="2234" name="Text Box 186"/>
          <p:cNvSpPr txBox="1">
            <a:spLocks noChangeArrowheads="1"/>
          </p:cNvSpPr>
          <p:nvPr/>
        </p:nvSpPr>
        <p:spPr bwMode="auto">
          <a:xfrm>
            <a:off x="6865793" y="648564"/>
            <a:ext cx="26052607" cy="253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875" tIns="685750" rIns="342875" bIns="342875"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r>
              <a:rPr lang="en-US" altLang="en-US" sz="6300" b="1" dirty="0">
                <a:solidFill>
                  <a:srgbClr val="000000"/>
                </a:solidFill>
                <a:latin typeface="Times New Roman" panose="02020603050405020304" pitchFamily="18" charset="0"/>
                <a:cs typeface="Times New Roman" panose="02020603050405020304" pitchFamily="18" charset="0"/>
              </a:rPr>
              <a:t>Post-Processing of Atomistic Simulation Data using Python and setting up a Deep-Learning Model for Inverse Design of 2D materials based Heterostructure</a:t>
            </a:r>
          </a:p>
        </p:txBody>
      </p:sp>
      <p:sp>
        <p:nvSpPr>
          <p:cNvPr id="2235" name="Text Box 187"/>
          <p:cNvSpPr txBox="1">
            <a:spLocks noChangeArrowheads="1"/>
          </p:cNvSpPr>
          <p:nvPr/>
        </p:nvSpPr>
        <p:spPr bwMode="auto">
          <a:xfrm>
            <a:off x="6709806" y="3850898"/>
            <a:ext cx="26052607" cy="176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875" tIns="342875" rIns="342875" bIns="342875"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r>
              <a:rPr lang="en-US" altLang="en-US" sz="3927" b="1" i="1" dirty="0">
                <a:solidFill>
                  <a:srgbClr val="000000"/>
                </a:solidFill>
                <a:latin typeface="Times New Roman" panose="02020603050405020304" pitchFamily="18" charset="0"/>
                <a:cs typeface="Times New Roman" panose="02020603050405020304" pitchFamily="18" charset="0"/>
              </a:rPr>
              <a:t>Kaxit Pandya, Tarun Kumar Agarwal</a:t>
            </a:r>
          </a:p>
          <a:p>
            <a:r>
              <a:rPr lang="en-US" altLang="en-US" sz="3927" b="1" i="1" dirty="0">
                <a:solidFill>
                  <a:srgbClr val="000000"/>
                </a:solidFill>
                <a:latin typeface="Times New Roman" panose="02020603050405020304" pitchFamily="18" charset="0"/>
                <a:cs typeface="Times New Roman" panose="02020603050405020304" pitchFamily="18" charset="0"/>
              </a:rPr>
              <a:t>Pandit Deendayal Energy University, Gandhinagar</a:t>
            </a:r>
          </a:p>
          <a:p>
            <a:r>
              <a:rPr lang="en-US" altLang="en-US" sz="3927" b="1" i="1" dirty="0">
                <a:solidFill>
                  <a:srgbClr val="000000"/>
                </a:solidFill>
                <a:latin typeface="Times New Roman" panose="02020603050405020304" pitchFamily="18" charset="0"/>
                <a:cs typeface="Times New Roman" panose="02020603050405020304" pitchFamily="18" charset="0"/>
              </a:rPr>
              <a:t>Indian Institute of Technology, Gandhinagar</a:t>
            </a:r>
          </a:p>
        </p:txBody>
      </p:sp>
      <p:sp>
        <p:nvSpPr>
          <p:cNvPr id="2238" name="Text Box 190"/>
          <p:cNvSpPr txBox="1">
            <a:spLocks noChangeArrowheads="1"/>
          </p:cNvSpPr>
          <p:nvPr/>
        </p:nvSpPr>
        <p:spPr bwMode="auto">
          <a:xfrm>
            <a:off x="24102704" y="7266342"/>
            <a:ext cx="7478857" cy="11540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p:txBody>
      </p:sp>
      <p:sp>
        <p:nvSpPr>
          <p:cNvPr id="2239" name="Text Box 191"/>
          <p:cNvSpPr txBox="1">
            <a:spLocks noChangeArrowheads="1"/>
          </p:cNvSpPr>
          <p:nvPr/>
        </p:nvSpPr>
        <p:spPr bwMode="auto">
          <a:xfrm>
            <a:off x="24102705" y="20574573"/>
            <a:ext cx="5879455" cy="1140994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altLang="en-US" sz="2618" dirty="0">
                <a:solidFill>
                  <a:srgbClr val="000000"/>
                </a:solidFill>
                <a:latin typeface="Times New Roman" panose="02020603050405020304" pitchFamily="18" charset="0"/>
                <a:cs typeface="Times New Roman" panose="02020603050405020304" pitchFamily="18" charset="0"/>
              </a:rPr>
              <a:t>2 groups of csv data:</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Center, North: 92%</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East, west, south: 74%</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Drone Image data:</a:t>
            </a:r>
          </a:p>
          <a:p>
            <a:pPr algn="l"/>
            <a:r>
              <a:rPr lang="en-US" altLang="en-US" sz="2618" dirty="0">
                <a:solidFill>
                  <a:srgbClr val="000000"/>
                </a:solidFill>
                <a:latin typeface="Times New Roman" panose="02020603050405020304" pitchFamily="18" charset="0"/>
                <a:cs typeface="Times New Roman" panose="02020603050405020304" pitchFamily="18" charset="0"/>
              </a:rPr>
              <a:t>7 months data: 83%</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Communication Round = 20</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Epochs = 30</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Aggregation Strategy = </a:t>
            </a:r>
            <a:r>
              <a:rPr lang="en-US" altLang="en-US" sz="2618" dirty="0" err="1">
                <a:solidFill>
                  <a:srgbClr val="000000"/>
                </a:solidFill>
                <a:latin typeface="Times New Roman" panose="02020603050405020304" pitchFamily="18" charset="0"/>
                <a:cs typeface="Times New Roman" panose="02020603050405020304" pitchFamily="18" charset="0"/>
              </a:rPr>
              <a:t>FedProx</a:t>
            </a:r>
            <a:r>
              <a:rPr lang="en-US" altLang="en-US" sz="2618" dirty="0">
                <a:solidFill>
                  <a:srgbClr val="000000"/>
                </a:solidFill>
                <a:latin typeface="Times New Roman" panose="02020603050405020304" pitchFamily="18" charset="0"/>
                <a:cs typeface="Times New Roman" panose="02020603050405020304" pitchFamily="18" charset="0"/>
              </a:rPr>
              <a:t> (</a:t>
            </a:r>
            <a:r>
              <a:rPr lang="en-US" altLang="en-US" sz="2618" dirty="0" err="1">
                <a:solidFill>
                  <a:srgbClr val="000000"/>
                </a:solidFill>
                <a:latin typeface="Times New Roman" panose="02020603050405020304" pitchFamily="18" charset="0"/>
                <a:cs typeface="Times New Roman" panose="02020603050405020304" pitchFamily="18" charset="0"/>
              </a:rPr>
              <a:t>proximal_mu</a:t>
            </a:r>
            <a:r>
              <a:rPr lang="en-US" altLang="en-US" sz="2618" dirty="0">
                <a:solidFill>
                  <a:srgbClr val="000000"/>
                </a:solidFill>
                <a:latin typeface="Times New Roman" panose="02020603050405020304" pitchFamily="18" charset="0"/>
                <a:cs typeface="Times New Roman" panose="02020603050405020304" pitchFamily="18" charset="0"/>
              </a:rPr>
              <a:t> = 0.9)</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Applied SHAP on the final model</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p:txBody>
      </p:sp>
      <p:sp>
        <p:nvSpPr>
          <p:cNvPr id="2242" name="Text Box 194"/>
          <p:cNvSpPr txBox="1">
            <a:spLocks noChangeArrowheads="1"/>
          </p:cNvSpPr>
          <p:nvPr/>
        </p:nvSpPr>
        <p:spPr bwMode="auto">
          <a:xfrm>
            <a:off x="6849194" y="6094081"/>
            <a:ext cx="16253728" cy="919596"/>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METHODOLOGY</a:t>
            </a:r>
          </a:p>
        </p:txBody>
      </p:sp>
      <p:sp>
        <p:nvSpPr>
          <p:cNvPr id="2243" name="Text Box 195"/>
          <p:cNvSpPr txBox="1">
            <a:spLocks noChangeArrowheads="1"/>
          </p:cNvSpPr>
          <p:nvPr/>
        </p:nvSpPr>
        <p:spPr bwMode="auto">
          <a:xfrm>
            <a:off x="24102707" y="19317292"/>
            <a:ext cx="7478857" cy="1028700"/>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OUTCOMES</a:t>
            </a:r>
          </a:p>
        </p:txBody>
      </p:sp>
      <p:sp>
        <p:nvSpPr>
          <p:cNvPr id="2244" name="Text Box 196"/>
          <p:cNvSpPr txBox="1">
            <a:spLocks noChangeArrowheads="1"/>
          </p:cNvSpPr>
          <p:nvPr/>
        </p:nvSpPr>
        <p:spPr bwMode="auto">
          <a:xfrm>
            <a:off x="24102704" y="33809607"/>
            <a:ext cx="7478857" cy="91440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defPPr>
              <a:defRPr lang="en-US"/>
            </a:defPPr>
            <a:lvl1pPr marL="457200" indent="-457200" algn="l" defTabSz="838200">
              <a:spcAft>
                <a:spcPct val="50000"/>
              </a:spcAft>
              <a:buFont typeface="+mj-lt"/>
              <a:buAutoNum type="arabicPeriod"/>
              <a:defRPr sz="2291">
                <a:solidFill>
                  <a:srgbClr val="000000"/>
                </a:solidFill>
                <a:latin typeface="Times New Roman" panose="02020603050405020304" pitchFamily="18" charset="0"/>
                <a:cs typeface="Times New Roman" panose="02020603050405020304" pitchFamily="18" charset="0"/>
              </a:defRPr>
            </a:lvl1pPr>
            <a:lvl2pPr marL="890588" indent="-314325" defTabSz="838200">
              <a:defRPr>
                <a:latin typeface="Arial" panose="020B0604020202020204" pitchFamily="34" charset="0"/>
              </a:defRPr>
            </a:lvl2pPr>
            <a:lvl3pPr marL="1309688" indent="-314325" defTabSz="838200">
              <a:defRPr>
                <a:latin typeface="Arial" panose="020B0604020202020204" pitchFamily="34" charset="0"/>
              </a:defRPr>
            </a:lvl3pPr>
            <a:lvl4pPr marL="1728788" indent="-314325" defTabSz="838200">
              <a:defRPr>
                <a:latin typeface="Arial" panose="020B0604020202020204" pitchFamily="34" charset="0"/>
              </a:defRPr>
            </a:lvl4pPr>
            <a:lvl5pPr marL="2147888" indent="-314325" defTabSz="838200">
              <a:defRPr>
                <a:latin typeface="Arial" panose="020B0604020202020204" pitchFamily="34" charset="0"/>
              </a:defRPr>
            </a:lvl5pPr>
            <a:lvl6pPr marL="2605088" indent="-314325" defTabSz="838200" fontAlgn="base">
              <a:spcBef>
                <a:spcPct val="0"/>
              </a:spcBef>
              <a:spcAft>
                <a:spcPct val="0"/>
              </a:spcAft>
              <a:defRPr>
                <a:latin typeface="Arial" panose="020B0604020202020204" pitchFamily="34" charset="0"/>
              </a:defRPr>
            </a:lvl6pPr>
            <a:lvl7pPr marL="3062288" indent="-314325" defTabSz="838200" fontAlgn="base">
              <a:spcBef>
                <a:spcPct val="0"/>
              </a:spcBef>
              <a:spcAft>
                <a:spcPct val="0"/>
              </a:spcAft>
              <a:defRPr>
                <a:latin typeface="Arial" panose="020B0604020202020204" pitchFamily="34" charset="0"/>
              </a:defRPr>
            </a:lvl7pPr>
            <a:lvl8pPr marL="3519488" indent="-314325" defTabSz="838200" fontAlgn="base">
              <a:spcBef>
                <a:spcPct val="0"/>
              </a:spcBef>
              <a:spcAft>
                <a:spcPct val="0"/>
              </a:spcAft>
              <a:defRPr>
                <a:latin typeface="Arial" panose="020B0604020202020204" pitchFamily="34" charset="0"/>
              </a:defRPr>
            </a:lvl8pPr>
            <a:lvl9pPr marL="3976688" indent="-314325" defTabSz="838200" fontAlgn="base">
              <a:spcBef>
                <a:spcPct val="0"/>
              </a:spcBef>
              <a:spcAft>
                <a:spcPct val="0"/>
              </a:spcAft>
              <a:defRPr>
                <a:latin typeface="Arial" panose="020B0604020202020204" pitchFamily="34" charset="0"/>
              </a:defRPr>
            </a:lvl9pPr>
          </a:lstStyle>
          <a:p>
            <a:r>
              <a:rPr lang="en-US" altLang="en-US" dirty="0" err="1">
                <a:solidFill>
                  <a:schemeClr val="tx1"/>
                </a:solidFill>
              </a:rPr>
              <a:t>Sargaonkar</a:t>
            </a:r>
            <a:r>
              <a:rPr lang="en-US" altLang="en-US" dirty="0">
                <a:solidFill>
                  <a:schemeClr val="tx1"/>
                </a:solidFill>
              </a:rPr>
              <a:t>, Development of an Overall Index of Pollution for Surface Water Based on a General Classification Scheme in Indian Context, </a:t>
            </a:r>
            <a:r>
              <a:rPr lang="en-US" altLang="en-US" dirty="0">
                <a:solidFill>
                  <a:srgbClr val="009999"/>
                </a:solidFill>
                <a:hlinkClick r:id="rId2">
                  <a:extLst>
                    <a:ext uri="{A12FA001-AC4F-418D-AE19-62706E023703}">
                      <ahyp:hlinkClr xmlns:ahyp="http://schemas.microsoft.com/office/drawing/2018/hyperlinkcolor" val="tx"/>
                    </a:ext>
                  </a:extLst>
                </a:hlinkClick>
              </a:rPr>
              <a:t>https://doi.org/10.1023/A:1025886025137</a:t>
            </a:r>
            <a:endParaRPr lang="en-US" altLang="en-US" dirty="0"/>
          </a:p>
          <a:p>
            <a:r>
              <a:rPr lang="en-US" altLang="en-US" dirty="0" err="1"/>
              <a:t>Beutel</a:t>
            </a:r>
            <a:r>
              <a:rPr lang="en-US" altLang="en-US" dirty="0"/>
              <a:t>, Flower: A Friendly Federated Learning Research Framework, </a:t>
            </a:r>
            <a:r>
              <a:rPr lang="en-US" altLang="en-US" dirty="0">
                <a:hlinkClick r:id="rId3"/>
              </a:rPr>
              <a:t>https://doi.org/10.48550/arXiv.2007.14390</a:t>
            </a:r>
            <a:endParaRPr lang="en-US" altLang="en-US" dirty="0"/>
          </a:p>
          <a:p>
            <a:r>
              <a:rPr lang="en-US" altLang="en-US" dirty="0"/>
              <a:t>Tian Li, Federated Optimization in Heterogeneous Networks, </a:t>
            </a:r>
            <a:r>
              <a:rPr lang="en-US" altLang="en-US" dirty="0">
                <a:hlinkClick r:id="rId4"/>
              </a:rPr>
              <a:t>https://doi.org/10.48550/arXiv.1812.06127</a:t>
            </a:r>
            <a:endParaRPr lang="en-US" altLang="en-US" dirty="0"/>
          </a:p>
          <a:p>
            <a:r>
              <a:rPr lang="en-US" altLang="en-US" dirty="0"/>
              <a:t>Ministry of Home Affairs, </a:t>
            </a:r>
            <a:r>
              <a:rPr lang="en-US" altLang="en-US" dirty="0">
                <a:hlinkClick r:id="rId5"/>
              </a:rPr>
              <a:t>https://www.mha.gov.in/en/page/zonal-council</a:t>
            </a:r>
            <a:endParaRPr lang="en-US" altLang="en-US" dirty="0"/>
          </a:p>
          <a:p>
            <a:r>
              <a:rPr lang="en-US" altLang="en-US" dirty="0" err="1"/>
              <a:t>Qiying</a:t>
            </a:r>
            <a:r>
              <a:rPr lang="en-US" altLang="en-US" dirty="0"/>
              <a:t> Yu, Multimodal Federated Learning via Contrastive Representation Ensemble, </a:t>
            </a:r>
            <a:r>
              <a:rPr lang="en-US" altLang="en-US" dirty="0">
                <a:hlinkClick r:id="rId6"/>
              </a:rPr>
              <a:t>https://doi.org/10.48550/arXiv.2302.08888</a:t>
            </a:r>
            <a:endParaRPr lang="en-US" altLang="en-US" dirty="0"/>
          </a:p>
          <a:p>
            <a:r>
              <a:rPr lang="en-US" altLang="en-US" dirty="0"/>
              <a:t>Code GitHub Repository </a:t>
            </a:r>
            <a:r>
              <a:rPr lang="en-US" altLang="en-US" dirty="0">
                <a:hlinkClick r:id="rId7"/>
              </a:rPr>
              <a:t>https://github.com/KaxitPandya/InverseDesign.git</a:t>
            </a:r>
            <a:endParaRPr lang="en-US" altLang="en-US" dirty="0"/>
          </a:p>
          <a:p>
            <a:endParaRPr lang="en-US" altLang="en-US" dirty="0"/>
          </a:p>
        </p:txBody>
      </p:sp>
      <p:sp>
        <p:nvSpPr>
          <p:cNvPr id="2246" name="Text Box 198"/>
          <p:cNvSpPr txBox="1">
            <a:spLocks noChangeArrowheads="1"/>
          </p:cNvSpPr>
          <p:nvPr/>
        </p:nvSpPr>
        <p:spPr bwMode="auto">
          <a:xfrm>
            <a:off x="24102709" y="6094081"/>
            <a:ext cx="7478857" cy="919596"/>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EXPECTED RESULTS</a:t>
            </a:r>
          </a:p>
        </p:txBody>
      </p:sp>
      <p:sp>
        <p:nvSpPr>
          <p:cNvPr id="2248" name="Text Box 200"/>
          <p:cNvSpPr txBox="1">
            <a:spLocks noChangeArrowheads="1"/>
          </p:cNvSpPr>
          <p:nvPr/>
        </p:nvSpPr>
        <p:spPr bwMode="auto">
          <a:xfrm>
            <a:off x="24102706" y="32462507"/>
            <a:ext cx="7478857" cy="1028700"/>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BIBLIOGRAPHY/ REFERENCES</a:t>
            </a:r>
          </a:p>
        </p:txBody>
      </p:sp>
      <p:sp>
        <p:nvSpPr>
          <p:cNvPr id="2294" name="Text Box 246"/>
          <p:cNvSpPr txBox="1">
            <a:spLocks noChangeArrowheads="1"/>
          </p:cNvSpPr>
          <p:nvPr/>
        </p:nvSpPr>
        <p:spPr bwMode="auto">
          <a:xfrm>
            <a:off x="248553" y="6270914"/>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BRIEF MOTIVATION</a:t>
            </a:r>
          </a:p>
        </p:txBody>
      </p:sp>
      <p:sp>
        <p:nvSpPr>
          <p:cNvPr id="2299" name="Text Box 251"/>
          <p:cNvSpPr txBox="1">
            <a:spLocks noChangeArrowheads="1"/>
          </p:cNvSpPr>
          <p:nvPr/>
        </p:nvSpPr>
        <p:spPr bwMode="auto">
          <a:xfrm>
            <a:off x="349864" y="39927712"/>
            <a:ext cx="5385089" cy="2105458"/>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altLang="en-US" sz="2291" dirty="0">
                <a:solidFill>
                  <a:srgbClr val="000000"/>
                </a:solidFill>
                <a:latin typeface="Times New Roman" panose="02020603050405020304" pitchFamily="18" charset="0"/>
                <a:cs typeface="Times New Roman" panose="02020603050405020304" pitchFamily="18" charset="0"/>
              </a:rPr>
              <a:t>Kaxit Dhavalkumar Pandya, 21508782</a:t>
            </a:r>
          </a:p>
          <a:p>
            <a:pPr algn="l"/>
            <a:r>
              <a:rPr lang="en-US" altLang="en-US" sz="2291" dirty="0">
                <a:solidFill>
                  <a:srgbClr val="000000"/>
                </a:solidFill>
                <a:latin typeface="Times New Roman" panose="02020603050405020304" pitchFamily="18" charset="0"/>
                <a:cs typeface="Times New Roman" panose="02020603050405020304" pitchFamily="18" charset="0"/>
              </a:rPr>
              <a:t>Email: kaxitpandya@gmail.com</a:t>
            </a:r>
          </a:p>
          <a:p>
            <a:pPr algn="l"/>
            <a:r>
              <a:rPr lang="en-US" altLang="en-US" sz="2291" dirty="0">
                <a:solidFill>
                  <a:srgbClr val="000000"/>
                </a:solidFill>
                <a:latin typeface="Times New Roman" panose="02020603050405020304" pitchFamily="18" charset="0"/>
                <a:cs typeface="Times New Roman" panose="02020603050405020304" pitchFamily="18" charset="0"/>
              </a:rPr>
              <a:t>Phone: 9998861602</a:t>
            </a:r>
          </a:p>
        </p:txBody>
      </p:sp>
      <p:sp>
        <p:nvSpPr>
          <p:cNvPr id="2300" name="Text Box 252"/>
          <p:cNvSpPr txBox="1">
            <a:spLocks noChangeArrowheads="1"/>
          </p:cNvSpPr>
          <p:nvPr/>
        </p:nvSpPr>
        <p:spPr bwMode="auto">
          <a:xfrm>
            <a:off x="349864" y="38795103"/>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CONTACT</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rcRect/>
          <a:stretch/>
        </p:blipFill>
        <p:spPr>
          <a:xfrm>
            <a:off x="1237420" y="889751"/>
            <a:ext cx="3677004" cy="3628194"/>
          </a:xfrm>
          <a:prstGeom prst="rect">
            <a:avLst/>
          </a:prstGeom>
        </p:spPr>
      </p:pic>
      <p:sp>
        <p:nvSpPr>
          <p:cNvPr id="33" name="Text Box 185"/>
          <p:cNvSpPr txBox="1">
            <a:spLocks noChangeArrowheads="1"/>
          </p:cNvSpPr>
          <p:nvPr/>
        </p:nvSpPr>
        <p:spPr bwMode="auto">
          <a:xfrm>
            <a:off x="277964" y="23836278"/>
            <a:ext cx="5486400" cy="9322791"/>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spAutoFit/>
          </a:bodyPr>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sz="2800" b="1" i="1" dirty="0">
                <a:latin typeface="Times New Roman" panose="02020603050405020304" pitchFamily="18" charset="0"/>
                <a:cs typeface="Times New Roman" panose="02020603050405020304" pitchFamily="18" charset="0"/>
              </a:rPr>
              <a:t>Privacy of Data has been one of the top most priority of this project</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Drone Images have been used from Satluj river</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In Federated Learning, Data is not passed from client to server but rather, client trains its own data on local model and passes their weights to server, the server then aggregated the weights using several aggregation strategies and passes final weights to client. Several rounds of communication can be performed between server and clients.</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Flower Framework has been used to implement Federated Learning</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p:txBody>
      </p:sp>
      <p:sp>
        <p:nvSpPr>
          <p:cNvPr id="34" name="Text Box 246"/>
          <p:cNvSpPr txBox="1">
            <a:spLocks noChangeArrowheads="1"/>
          </p:cNvSpPr>
          <p:nvPr/>
        </p:nvSpPr>
        <p:spPr bwMode="auto">
          <a:xfrm>
            <a:off x="248553" y="22452848"/>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OBJECTIVE</a:t>
            </a:r>
          </a:p>
        </p:txBody>
      </p:sp>
      <p:pic>
        <p:nvPicPr>
          <p:cNvPr id="3" name="Picture 2">
            <a:extLst>
              <a:ext uri="{FF2B5EF4-FFF2-40B4-BE49-F238E27FC236}">
                <a16:creationId xmlns:a16="http://schemas.microsoft.com/office/drawing/2014/main" id="{9FC37353-B7D8-E533-945E-4C3DB7B6C101}"/>
              </a:ext>
            </a:extLst>
          </p:cNvPr>
          <p:cNvPicPr>
            <a:picLocks noChangeAspect="1"/>
          </p:cNvPicPr>
          <p:nvPr/>
        </p:nvPicPr>
        <p:blipFill>
          <a:blip r:embed="rId9"/>
          <a:stretch>
            <a:fillRect/>
          </a:stretch>
        </p:blipFill>
        <p:spPr>
          <a:xfrm>
            <a:off x="7042352" y="12467489"/>
            <a:ext cx="11391374" cy="6661274"/>
          </a:xfrm>
          <a:prstGeom prst="rect">
            <a:avLst/>
          </a:prstGeom>
        </p:spPr>
      </p:pic>
      <p:pic>
        <p:nvPicPr>
          <p:cNvPr id="6" name="Picture 5">
            <a:extLst>
              <a:ext uri="{FF2B5EF4-FFF2-40B4-BE49-F238E27FC236}">
                <a16:creationId xmlns:a16="http://schemas.microsoft.com/office/drawing/2014/main" id="{9E4059FC-1B33-AA54-15CF-219F44DEE2EB}"/>
              </a:ext>
            </a:extLst>
          </p:cNvPr>
          <p:cNvPicPr>
            <a:picLocks noChangeAspect="1"/>
          </p:cNvPicPr>
          <p:nvPr/>
        </p:nvPicPr>
        <p:blipFill>
          <a:blip r:embed="rId10"/>
          <a:stretch>
            <a:fillRect/>
          </a:stretch>
        </p:blipFill>
        <p:spPr>
          <a:xfrm>
            <a:off x="7042351" y="19307364"/>
            <a:ext cx="11842267" cy="4825138"/>
          </a:xfrm>
          <a:prstGeom prst="rect">
            <a:avLst/>
          </a:prstGeom>
        </p:spPr>
      </p:pic>
      <p:pic>
        <p:nvPicPr>
          <p:cNvPr id="7" name="Picture 6">
            <a:extLst>
              <a:ext uri="{FF2B5EF4-FFF2-40B4-BE49-F238E27FC236}">
                <a16:creationId xmlns:a16="http://schemas.microsoft.com/office/drawing/2014/main" id="{AC3D47E9-1A1E-37EC-9432-9A8AD3E1FDBE}"/>
              </a:ext>
            </a:extLst>
          </p:cNvPr>
          <p:cNvPicPr>
            <a:picLocks noChangeAspect="1"/>
          </p:cNvPicPr>
          <p:nvPr/>
        </p:nvPicPr>
        <p:blipFill>
          <a:blip r:embed="rId11"/>
          <a:stretch>
            <a:fillRect/>
          </a:stretch>
        </p:blipFill>
        <p:spPr>
          <a:xfrm>
            <a:off x="7212301" y="25047480"/>
            <a:ext cx="11200180" cy="5184544"/>
          </a:xfrm>
          <a:prstGeom prst="rect">
            <a:avLst/>
          </a:prstGeom>
        </p:spPr>
      </p:pic>
      <p:pic>
        <p:nvPicPr>
          <p:cNvPr id="10" name="Picture 9">
            <a:extLst>
              <a:ext uri="{FF2B5EF4-FFF2-40B4-BE49-F238E27FC236}">
                <a16:creationId xmlns:a16="http://schemas.microsoft.com/office/drawing/2014/main" id="{9AA459BC-8376-048F-86BF-A9B4E72A048D}"/>
              </a:ext>
            </a:extLst>
          </p:cNvPr>
          <p:cNvPicPr>
            <a:picLocks noChangeAspect="1"/>
          </p:cNvPicPr>
          <p:nvPr/>
        </p:nvPicPr>
        <p:blipFill>
          <a:blip r:embed="rId12"/>
          <a:stretch>
            <a:fillRect/>
          </a:stretch>
        </p:blipFill>
        <p:spPr>
          <a:xfrm>
            <a:off x="7274719" y="30634979"/>
            <a:ext cx="5142934" cy="5250273"/>
          </a:xfrm>
          <a:prstGeom prst="rect">
            <a:avLst/>
          </a:prstGeom>
        </p:spPr>
      </p:pic>
      <p:pic>
        <p:nvPicPr>
          <p:cNvPr id="18" name="Picture 17">
            <a:extLst>
              <a:ext uri="{FF2B5EF4-FFF2-40B4-BE49-F238E27FC236}">
                <a16:creationId xmlns:a16="http://schemas.microsoft.com/office/drawing/2014/main" id="{9587F2AF-23D0-C8B9-B0A8-00AD22DC396F}"/>
              </a:ext>
            </a:extLst>
          </p:cNvPr>
          <p:cNvPicPr>
            <a:picLocks noChangeAspect="1"/>
          </p:cNvPicPr>
          <p:nvPr/>
        </p:nvPicPr>
        <p:blipFill>
          <a:blip r:embed="rId13"/>
          <a:stretch>
            <a:fillRect/>
          </a:stretch>
        </p:blipFill>
        <p:spPr>
          <a:xfrm>
            <a:off x="7221178" y="7217777"/>
            <a:ext cx="8994182" cy="4416042"/>
          </a:xfrm>
          <a:prstGeom prst="rect">
            <a:avLst/>
          </a:prstGeom>
        </p:spPr>
      </p:pic>
      <p:pic>
        <p:nvPicPr>
          <p:cNvPr id="21" name="Picture 20">
            <a:extLst>
              <a:ext uri="{FF2B5EF4-FFF2-40B4-BE49-F238E27FC236}">
                <a16:creationId xmlns:a16="http://schemas.microsoft.com/office/drawing/2014/main" id="{B7420773-9A2A-69ED-06AA-69BD8B244D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102704" y="29231073"/>
            <a:ext cx="3505935" cy="2721844"/>
          </a:xfrm>
          <a:prstGeom prst="rect">
            <a:avLst/>
          </a:prstGeom>
        </p:spPr>
      </p:pic>
      <p:pic>
        <p:nvPicPr>
          <p:cNvPr id="23" name="Picture 22">
            <a:extLst>
              <a:ext uri="{FF2B5EF4-FFF2-40B4-BE49-F238E27FC236}">
                <a16:creationId xmlns:a16="http://schemas.microsoft.com/office/drawing/2014/main" id="{1D10ECDC-35BD-D35B-86F2-504B45CB9D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138745" y="25948839"/>
            <a:ext cx="3865231" cy="3291486"/>
          </a:xfrm>
          <a:prstGeom prst="rect">
            <a:avLst/>
          </a:prstGeom>
        </p:spPr>
      </p:pic>
      <p:pic>
        <p:nvPicPr>
          <p:cNvPr id="25" name="Picture 24">
            <a:extLst>
              <a:ext uri="{FF2B5EF4-FFF2-40B4-BE49-F238E27FC236}">
                <a16:creationId xmlns:a16="http://schemas.microsoft.com/office/drawing/2014/main" id="{51C1520D-8C09-706C-0C35-D3C32B31CCDE}"/>
              </a:ext>
            </a:extLst>
          </p:cNvPr>
          <p:cNvPicPr>
            <a:picLocks noChangeAspect="1"/>
          </p:cNvPicPr>
          <p:nvPr/>
        </p:nvPicPr>
        <p:blipFill>
          <a:blip r:embed="rId16"/>
          <a:stretch>
            <a:fillRect/>
          </a:stretch>
        </p:blipFill>
        <p:spPr>
          <a:xfrm>
            <a:off x="30111144" y="20574573"/>
            <a:ext cx="1470417" cy="11477709"/>
          </a:xfrm>
          <a:prstGeom prst="rect">
            <a:avLst/>
          </a:prstGeom>
        </p:spPr>
      </p:pic>
      <p:sp>
        <p:nvSpPr>
          <p:cNvPr id="26" name="TextBox 25">
            <a:extLst>
              <a:ext uri="{FF2B5EF4-FFF2-40B4-BE49-F238E27FC236}">
                <a16:creationId xmlns:a16="http://schemas.microsoft.com/office/drawing/2014/main" id="{B6C19FB6-FBDE-480D-F216-A8F2661C025A}"/>
              </a:ext>
            </a:extLst>
          </p:cNvPr>
          <p:cNvSpPr txBox="1"/>
          <p:nvPr/>
        </p:nvSpPr>
        <p:spPr>
          <a:xfrm>
            <a:off x="7795190" y="11743403"/>
            <a:ext cx="7606906" cy="584775"/>
          </a:xfrm>
          <a:prstGeom prst="rect">
            <a:avLst/>
          </a:prstGeom>
          <a:noFill/>
        </p:spPr>
        <p:txBody>
          <a:bodyPr wrap="square" rtlCol="0">
            <a:spAutoFit/>
          </a:bodyPr>
          <a:lstStyle/>
          <a:p>
            <a:r>
              <a:rPr lang="en-US" sz="3200" dirty="0"/>
              <a:t>Server Side</a:t>
            </a:r>
            <a:endParaRPr lang="en-IN" sz="3200" dirty="0"/>
          </a:p>
        </p:txBody>
      </p:sp>
      <p:sp>
        <p:nvSpPr>
          <p:cNvPr id="27" name="TextBox 26">
            <a:extLst>
              <a:ext uri="{FF2B5EF4-FFF2-40B4-BE49-F238E27FC236}">
                <a16:creationId xmlns:a16="http://schemas.microsoft.com/office/drawing/2014/main" id="{C6337E19-0201-3367-72F1-A1C32188B372}"/>
              </a:ext>
            </a:extLst>
          </p:cNvPr>
          <p:cNvSpPr txBox="1"/>
          <p:nvPr/>
        </p:nvSpPr>
        <p:spPr>
          <a:xfrm>
            <a:off x="7192333" y="24264809"/>
            <a:ext cx="7606906" cy="584775"/>
          </a:xfrm>
          <a:prstGeom prst="rect">
            <a:avLst/>
          </a:prstGeom>
          <a:noFill/>
        </p:spPr>
        <p:txBody>
          <a:bodyPr wrap="square" rtlCol="0">
            <a:spAutoFit/>
          </a:bodyPr>
          <a:lstStyle/>
          <a:p>
            <a:r>
              <a:rPr lang="en-US" sz="3200" dirty="0"/>
              <a:t>Client Side</a:t>
            </a:r>
            <a:endParaRPr lang="en-IN" sz="3200" dirty="0"/>
          </a:p>
        </p:txBody>
      </p:sp>
      <p:pic>
        <p:nvPicPr>
          <p:cNvPr id="29" name="Picture 28">
            <a:extLst>
              <a:ext uri="{FF2B5EF4-FFF2-40B4-BE49-F238E27FC236}">
                <a16:creationId xmlns:a16="http://schemas.microsoft.com/office/drawing/2014/main" id="{3299D1E6-5B6D-1D03-A866-665CA74E5B0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393417" y="7171323"/>
            <a:ext cx="5142934" cy="28713929"/>
          </a:xfrm>
          <a:prstGeom prst="rect">
            <a:avLst/>
          </a:prstGeom>
        </p:spPr>
      </p:pic>
      <p:pic>
        <p:nvPicPr>
          <p:cNvPr id="13" name="Picture 12">
            <a:extLst>
              <a:ext uri="{FF2B5EF4-FFF2-40B4-BE49-F238E27FC236}">
                <a16:creationId xmlns:a16="http://schemas.microsoft.com/office/drawing/2014/main" id="{D73DF917-1F43-0DEA-D9D1-3448A7104A5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02704" y="10838770"/>
            <a:ext cx="7478857" cy="3711123"/>
          </a:xfrm>
          <a:prstGeom prst="rect">
            <a:avLst/>
          </a:prstGeom>
        </p:spPr>
      </p:pic>
      <p:sp>
        <p:nvSpPr>
          <p:cNvPr id="14" name="Text Box 251">
            <a:extLst>
              <a:ext uri="{FF2B5EF4-FFF2-40B4-BE49-F238E27FC236}">
                <a16:creationId xmlns:a16="http://schemas.microsoft.com/office/drawing/2014/main" id="{CB78AEC0-2761-C0E5-4D4D-4246718B3738}"/>
              </a:ext>
            </a:extLst>
          </p:cNvPr>
          <p:cNvSpPr txBox="1">
            <a:spLocks noChangeArrowheads="1"/>
          </p:cNvSpPr>
          <p:nvPr/>
        </p:nvSpPr>
        <p:spPr bwMode="auto">
          <a:xfrm>
            <a:off x="262572" y="33718631"/>
            <a:ext cx="5559669" cy="4489064"/>
          </a:xfrm>
          <a:prstGeom prst="rect">
            <a:avLst/>
          </a:prstGeom>
          <a:solidFill>
            <a:schemeClr val="accent5"/>
          </a:solidFill>
          <a:ln>
            <a:solidFill>
              <a:schemeClr val="accent5"/>
            </a:solidFill>
            <a:headEnd/>
            <a:tailEnd/>
          </a:ln>
        </p:spPr>
        <p:style>
          <a:lnRef idx="2">
            <a:schemeClr val="accent3"/>
          </a:lnRef>
          <a:fillRef idx="1">
            <a:schemeClr val="lt1"/>
          </a:fillRef>
          <a:effectRef idx="0">
            <a:schemeClr val="accent3"/>
          </a:effectRef>
          <a:fontRef idx="minor">
            <a:schemeClr val="dk1"/>
          </a:fontRef>
        </p:style>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endParaRPr lang="en-US" altLang="en-US" sz="2291" dirty="0">
              <a:solidFill>
                <a:srgbClr val="000000"/>
              </a:solidFill>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3A5606E5-00BE-4AAF-6185-2980D1337ED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092" y="34124873"/>
            <a:ext cx="6127286" cy="352075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a:extLst>
              <a:ext uri="{FF2B5EF4-FFF2-40B4-BE49-F238E27FC236}">
                <a16:creationId xmlns:a16="http://schemas.microsoft.com/office/drawing/2014/main" id="{2F6F10FD-B9C2-E196-7C52-81A350CA2B0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44698" y="39619405"/>
            <a:ext cx="10475093" cy="10591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C0EA36B-F30A-F00F-C218-9D0F3CB501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44698" y="41278867"/>
            <a:ext cx="11702689" cy="13295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7">
            <a:extLst>
              <a:ext uri="{FF2B5EF4-FFF2-40B4-BE49-F238E27FC236}">
                <a16:creationId xmlns:a16="http://schemas.microsoft.com/office/drawing/2014/main" id="{11070067-F42E-C192-BB3C-3A58E9CACA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765697" y="39457591"/>
            <a:ext cx="3618696" cy="30456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8">
            <a:extLst>
              <a:ext uri="{FF2B5EF4-FFF2-40B4-BE49-F238E27FC236}">
                <a16:creationId xmlns:a16="http://schemas.microsoft.com/office/drawing/2014/main" id="{D3B94012-7EA6-3FBA-0BF2-B5EF138E40F2}"/>
              </a:ext>
            </a:extLst>
          </p:cNvPr>
          <p:cNvSpPr>
            <a:spLocks noChangeArrowheads="1"/>
          </p:cNvSpPr>
          <p:nvPr/>
        </p:nvSpPr>
        <p:spPr bwMode="auto">
          <a:xfrm>
            <a:off x="11149439" y="36973222"/>
            <a:ext cx="3291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97404072"/>
      </p:ext>
    </p:extLst>
  </p:cSld>
  <p:clrMapOvr>
    <a:masterClrMapping/>
  </p:clrMapOvr>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022725"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022725"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3252</TotalTime>
  <Words>481</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Impact</vt:lpstr>
      <vt:lpstr>Times New Roman</vt:lpstr>
      <vt:lpstr>1_Default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70x100 cm vertical poster template</dc:title>
  <dc:creator>Kaxit Pandya</dc:creator>
  <dc:description>©MegaPrint Inc. 2009</dc:description>
  <cp:lastModifiedBy>KaxitPandya</cp:lastModifiedBy>
  <cp:revision>261</cp:revision>
  <dcterms:created xsi:type="dcterms:W3CDTF">2008-12-04T00:20:37Z</dcterms:created>
  <dcterms:modified xsi:type="dcterms:W3CDTF">2024-06-27T09:57:33Z</dcterms:modified>
</cp:coreProperties>
</file>